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0" r:id="rId3"/>
    <p:sldId id="467" r:id="rId4"/>
    <p:sldId id="468" r:id="rId5"/>
    <p:sldId id="471" r:id="rId6"/>
    <p:sldId id="461" r:id="rId7"/>
    <p:sldId id="462" r:id="rId8"/>
    <p:sldId id="472" r:id="rId9"/>
    <p:sldId id="469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7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6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043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6127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97020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5839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11971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8539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163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4765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6556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1455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D7E9-898F-964E-BC5E-1AA17C0711AF}" type="datetimeFigureOut">
              <a:rPr lang="es-ES_tradnl" smtClean="0"/>
              <a:t>24/11/2023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25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practicas-profesionales.cuvalles.udg.mx/" TargetMode="External"/><Relationship Id="rId4" Type="http://schemas.openxmlformats.org/officeDocument/2006/relationships/hyperlink" Target="http://practicas-profesionales.cuvalles.udg.mx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racticas-profesionales.cuvalles.udg.mx/" TargetMode="External"/><Relationship Id="rId5" Type="http://schemas.openxmlformats.org/officeDocument/2006/relationships/hyperlink" Target="http://practicas-profesionales.cuvalles.udg.mx/" TargetMode="External"/><Relationship Id="rId4" Type="http://schemas.openxmlformats.org/officeDocument/2006/relationships/hyperlink" Target="mailto:mario.tapia@valles.udg.m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48153" y="2531405"/>
            <a:ext cx="9495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Gandhi Sans" charset="0"/>
                <a:ea typeface="Gandhi Sans" charset="0"/>
                <a:cs typeface="Gandhi Sans" charset="0"/>
              </a:rPr>
              <a:t>BIENVENIDOS </a:t>
            </a:r>
          </a:p>
          <a:p>
            <a:pPr algn="ctr"/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Gandhi Sans" charset="0"/>
                <a:ea typeface="Gandhi Sans" charset="0"/>
                <a:cs typeface="Gandhi Sans" charset="0"/>
              </a:rPr>
              <a:t>“ GUÍA  PARA REGISTRO DE DEPENDENCIAS”</a:t>
            </a:r>
          </a:p>
          <a:p>
            <a:br>
              <a:rPr lang="es-MX" sz="6000" dirty="0"/>
            </a:br>
            <a:endParaRPr lang="es-ES_tradnl" sz="6000" b="1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4D6091-2DB6-636B-BE6A-9F9CFA46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108" y="4921133"/>
            <a:ext cx="2330391" cy="14465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396C94-BA2D-A7F1-F57B-F0AA2458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192" y="4969926"/>
            <a:ext cx="1844307" cy="12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79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10515600" cy="830293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Gandhi Sans" charset="0"/>
                <a:cs typeface="Gandhi Sans" charset="0"/>
              </a:rPr>
              <a:t>PROCESO DE REGISTRO</a:t>
            </a:r>
            <a:br>
              <a:rPr lang="es-MX" sz="2400" b="1" i="1" u="none" strike="noStrike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531"/>
            <a:ext cx="10515600" cy="4464431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Revisar la Guía Informativa de Prácticas Profesionales.</a:t>
            </a: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INGRESO A LA PÁGINA: </a:t>
            </a:r>
          </a:p>
          <a:p>
            <a:pPr marL="0" indent="0">
              <a:buNone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http://practicas-profesionales.cuvalles.udg.mx/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http://www.practicas-profesionales.cuvalles.udg.mx/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es-MX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2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364102-2FA4-4F56-B64A-54FFC1C0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BCB47C2-A308-4550-B448-F57DC5FA5714}"/>
              </a:ext>
            </a:extLst>
          </p:cNvPr>
          <p:cNvSpPr/>
          <p:nvPr/>
        </p:nvSpPr>
        <p:spPr>
          <a:xfrm>
            <a:off x="1326776" y="5422752"/>
            <a:ext cx="3354281" cy="754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Paso 1.- ingreso con contraseña y nip, llegó por correo.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EB9A9F-CA69-419A-9ABF-4C8839F14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927759"/>
            <a:ext cx="5188299" cy="3450402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EDA5BFC-FE92-4C3F-B622-22AB25176852}"/>
              </a:ext>
            </a:extLst>
          </p:cNvPr>
          <p:cNvCxnSpPr/>
          <p:nvPr/>
        </p:nvCxnSpPr>
        <p:spPr>
          <a:xfrm>
            <a:off x="7575259" y="3640822"/>
            <a:ext cx="1199625" cy="101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137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94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509"/>
            <a:ext cx="3901580" cy="995115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1600" b="0" dirty="0">
                <a:effectLst/>
              </a:rPr>
            </a:b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E835DD-4CCA-2F02-750A-137E32AD10AB}"/>
              </a:ext>
            </a:extLst>
          </p:cNvPr>
          <p:cNvSpPr txBox="1"/>
          <p:nvPr/>
        </p:nvSpPr>
        <p:spPr>
          <a:xfrm>
            <a:off x="6154724" y="1227762"/>
            <a:ext cx="5199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Al aceptar el registro de dependencia le llegará otra contraseña y nip a su correo para que pueda registrar el programa de actividades!!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071CC6-205F-4544-BFD9-25CD63CA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515600" cy="5086394"/>
          </a:xfrm>
        </p:spPr>
        <p:txBody>
          <a:bodyPr>
            <a:normAutofit/>
          </a:bodyPr>
          <a:lstStyle/>
          <a:p>
            <a:r>
              <a:rPr lang="es-MX" sz="1200" dirty="0">
                <a:solidFill>
                  <a:schemeClr val="accent5">
                    <a:lumMod val="50000"/>
                  </a:schemeClr>
                </a:solidFill>
              </a:rPr>
              <a:t>           Paso 2.- Pagina principal  (registro de dependencia)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DC3C0C-9499-4F2D-8FC9-1C2647565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961" y="1825623"/>
            <a:ext cx="4999839" cy="40215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126841-82CE-46E6-998F-F144C553A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84" y="1825624"/>
            <a:ext cx="4664719" cy="3941807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9ACB1CC-9545-4EE4-AEB5-828F81FEB1FD}"/>
              </a:ext>
            </a:extLst>
          </p:cNvPr>
          <p:cNvCxnSpPr>
            <a:cxnSpLocks/>
          </p:cNvCxnSpPr>
          <p:nvPr/>
        </p:nvCxnSpPr>
        <p:spPr>
          <a:xfrm flipH="1">
            <a:off x="2214695" y="1686187"/>
            <a:ext cx="1300292" cy="128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E9B02A4-2329-4E36-ABE8-C160D00B2335}"/>
              </a:ext>
            </a:extLst>
          </p:cNvPr>
          <p:cNvCxnSpPr/>
          <p:nvPr/>
        </p:nvCxnSpPr>
        <p:spPr>
          <a:xfrm flipH="1">
            <a:off x="7717872" y="1905319"/>
            <a:ext cx="998289" cy="70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6588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94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509"/>
            <a:ext cx="3901580" cy="995115"/>
          </a:xfrm>
        </p:spPr>
        <p:txBody>
          <a:bodyPr>
            <a:noAutofit/>
          </a:bodyPr>
          <a:lstStyle/>
          <a:p>
            <a:pPr algn="ctr"/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Paso 3.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registro en dependencias </a:t>
            </a:r>
            <a:br>
              <a:rPr lang="es-MX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llenar los espacios solicitados y guardar)., le envía a su correo contraseña y nip. </a:t>
            </a:r>
            <a:br>
              <a:rPr lang="es-MX" sz="14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735865"/>
            <a:ext cx="5298491" cy="464229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s-MX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andhi Sans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s-MX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7793D2-C8C0-8B2F-54A9-54409F6CD129}"/>
              </a:ext>
            </a:extLst>
          </p:cNvPr>
          <p:cNvSpPr txBox="1"/>
          <p:nvPr/>
        </p:nvSpPr>
        <p:spPr>
          <a:xfrm>
            <a:off x="6460040" y="1268926"/>
            <a:ext cx="51990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Paso 4. registrar programa anotar la contraseña y nip  (llenar los espacios y guardar le generará un PDF el cual debe descargar e imprimir firmar, sellar y enviarlo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)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3AC1D8-7B45-4F1C-B2DD-D489DBB6C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1" y="1825624"/>
            <a:ext cx="5074408" cy="428156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282C3EF-434C-4613-AA20-6A48FE814AB7}"/>
              </a:ext>
            </a:extLst>
          </p:cNvPr>
          <p:cNvCxnSpPr>
            <a:cxnSpLocks/>
          </p:cNvCxnSpPr>
          <p:nvPr/>
        </p:nvCxnSpPr>
        <p:spPr>
          <a:xfrm flipH="1">
            <a:off x="1756235" y="1464888"/>
            <a:ext cx="1640719" cy="106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72CC373-FD11-47BD-9F67-8F4E26FDC3E2}"/>
              </a:ext>
            </a:extLst>
          </p:cNvPr>
          <p:cNvCxnSpPr>
            <a:cxnSpLocks/>
          </p:cNvCxnSpPr>
          <p:nvPr/>
        </p:nvCxnSpPr>
        <p:spPr>
          <a:xfrm flipH="1">
            <a:off x="8858776" y="2235093"/>
            <a:ext cx="1224791" cy="138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383BC4E-1296-4392-884A-1D6DD35EF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992" y="2056526"/>
            <a:ext cx="5556446" cy="4050658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FB3138A-0413-4E8B-B6AD-9A6C6165D4AB}"/>
              </a:ext>
            </a:extLst>
          </p:cNvPr>
          <p:cNvCxnSpPr>
            <a:cxnSpLocks/>
          </p:cNvCxnSpPr>
          <p:nvPr/>
        </p:nvCxnSpPr>
        <p:spPr>
          <a:xfrm flipH="1">
            <a:off x="7717873" y="1755254"/>
            <a:ext cx="2181621" cy="107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2350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2" y="51637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509"/>
            <a:ext cx="3901580" cy="995115"/>
          </a:xfrm>
        </p:spPr>
        <p:txBody>
          <a:bodyPr>
            <a:noAutofit/>
          </a:bodyPr>
          <a:lstStyle/>
          <a:p>
            <a:pPr algn="ctr"/>
            <a:r>
              <a:rPr lang="es-MX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Al guardar visualiza esta imagen es correcto !!!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735865"/>
            <a:ext cx="5298491" cy="464229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s-MX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andhi Sans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s-MX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F041DE-306F-4D6A-8872-8D52B970D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66" y="2265380"/>
            <a:ext cx="5612130" cy="376211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F25CA54-2AE6-49EA-99C7-040636BD2A20}"/>
              </a:ext>
            </a:extLst>
          </p:cNvPr>
          <p:cNvSpPr txBox="1"/>
          <p:nvPr/>
        </p:nvSpPr>
        <p:spPr>
          <a:xfrm>
            <a:off x="6144821" y="1247479"/>
            <a:ext cx="485075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4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Paso 5.- se descarga el </a:t>
            </a:r>
            <a:r>
              <a:rPr lang="es-MX" sz="1400" dirty="0" err="1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pdf</a:t>
            </a:r>
            <a:r>
              <a:rPr lang="es-MX" sz="14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/ se imprime/ firma y sello/ se escanea / y se coloca donde dice  PDF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2143F03-DF94-422E-9CC4-F4C8ACD5A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207" y="2296596"/>
            <a:ext cx="5612130" cy="37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84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2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7189" cy="882023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s-MX" sz="3600" b="0" i="1" u="none" strike="noStrike" dirty="0">
                <a:solidFill>
                  <a:srgbClr val="1E4E79"/>
                </a:solidFill>
                <a:effectLst/>
                <a:latin typeface="Arial Narrow" panose="020B0606020202030204" pitchFamily="34" charset="0"/>
              </a:rPr>
              <a:t>Información para Dependencias </a:t>
            </a: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8295F8-4F5D-4B85-9CFA-6A3CCC10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0570"/>
            <a:ext cx="5157787" cy="988146"/>
          </a:xfrm>
        </p:spPr>
        <p:txBody>
          <a:bodyPr/>
          <a:lstStyle/>
          <a:p>
            <a:pPr algn="ctr"/>
            <a:r>
              <a:rPr lang="es-MX" sz="1400" b="1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</a:rPr>
              <a:t>Requisitos para que las Dependencias que soliciten practicantes</a:t>
            </a:r>
            <a:r>
              <a:rPr lang="es-MX" sz="14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</a:rPr>
              <a:t>:</a:t>
            </a:r>
            <a:endParaRPr lang="es-MX" sz="1400" b="1" i="0" u="none" strike="noStrike" dirty="0">
              <a:solidFill>
                <a:srgbClr val="1F3864"/>
              </a:solidFill>
              <a:effectLst/>
              <a:latin typeface="Noto Sans Symbols"/>
            </a:endParaRPr>
          </a:p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6C52-BD49-E9AC-0DDE-7E850A07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086"/>
            <a:ext cx="5157787" cy="4027577"/>
          </a:xfrm>
        </p:spPr>
        <p:txBody>
          <a:bodyPr>
            <a:normAutofit fontScale="25000" lnSpcReduction="20000"/>
          </a:bodyPr>
          <a:lstStyle/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s-MX" sz="2800" dirty="0"/>
            </a:br>
            <a:r>
              <a:rPr lang="es-MX" sz="2800" dirty="0"/>
              <a:t>  </a:t>
            </a:r>
            <a:r>
              <a:rPr lang="es-MX" sz="4400" dirty="0"/>
              <a:t>1.- </a:t>
            </a: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Contar con convenio en relación a Prácticas Profesionales. </a:t>
            </a:r>
            <a:endParaRPr lang="es-MX" sz="4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 no contar con ello o requerir una renovación comunicarse a la Unidad 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Vinculación:</a:t>
            </a:r>
            <a:endParaRPr lang="es-MX" sz="4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fontAlgn="base">
              <a:spcBef>
                <a:spcPts val="1000"/>
              </a:spcBef>
              <a:spcAft>
                <a:spcPts val="0"/>
              </a:spcAft>
              <a:buNone/>
            </a:pPr>
            <a:endParaRPr lang="es-MX" sz="4800" b="1" i="0" u="none" strike="noStrike" dirty="0">
              <a:solidFill>
                <a:srgbClr val="833C0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fontAlgn="base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1" i="0" u="none" strike="noStrike" dirty="0">
                <a:solidFill>
                  <a:srgbClr val="833C0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Jefe de Unidad de Área de Vinculación</a:t>
            </a:r>
          </a:p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Mtro. Mario Alberto Tapia Lizaola   </a:t>
            </a:r>
            <a:r>
              <a:rPr lang="es-MX" sz="4800" b="0" i="0" u="sng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mario.tapia@valles.udg.mx</a:t>
            </a:r>
            <a:r>
              <a:rPr lang="es-MX" sz="4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 </a:t>
            </a:r>
          </a:p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375  75 8 05 00 ext. 47270.</a:t>
            </a:r>
            <a:endParaRPr lang="es-MX" sz="4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s-MX" sz="4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2.-</a:t>
            </a: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Solicitar practicantes a través del llenado en línea 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“Registrar Programa”.  (link para el </a:t>
            </a:r>
            <a:r>
              <a:rPr lang="es-MX" sz="48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programa): </a:t>
            </a:r>
          </a:p>
          <a:p>
            <a:pPr marL="0" indent="0">
              <a:buNone/>
            </a:pPr>
            <a:r>
              <a:rPr kumimoji="0" lang="es-MX" altLang="es-MX" sz="4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http://practicas-profesionales.cuvalles.udg.mx/</a:t>
            </a:r>
            <a:endParaRPr kumimoji="0" lang="es-MX" altLang="es-MX" sz="4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s-MX" altLang="es-MX" sz="4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http://www.practicas-profesionales.cuvalles.udg.mx/</a:t>
            </a:r>
            <a:r>
              <a:rPr kumimoji="0" lang="es-MX" altLang="es-MX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marL="0" indent="0">
              <a:buNone/>
            </a:pPr>
            <a:endParaRPr lang="es-MX" sz="4800" u="sng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3.- El proyecto donde se vincularan los estudiantes debe de tener 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48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relación con su perfil y contribuir a su formación académica. </a:t>
            </a:r>
          </a:p>
          <a:p>
            <a:pPr marL="0" indent="0" rtl="0" fontAlgn="base">
              <a:spcBef>
                <a:spcPts val="1000"/>
              </a:spcBef>
              <a:spcAft>
                <a:spcPts val="0"/>
              </a:spcAft>
              <a:buNone/>
            </a:pPr>
            <a:br>
              <a:rPr lang="es-MX" sz="4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s-MX" sz="3400" b="0" dirty="0">
                <a:effectLst/>
              </a:rPr>
            </a:br>
            <a:endParaRPr lang="es-MX" sz="3400" dirty="0">
              <a:latin typeface="Arial Narrow" panose="020B060602020203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1D642E6-BF58-4FBB-BBE8-066D1FFC3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87293"/>
            <a:ext cx="5183188" cy="426358"/>
          </a:xfrm>
        </p:spPr>
        <p:txBody>
          <a:bodyPr/>
          <a:lstStyle/>
          <a:p>
            <a:pPr algn="ctr"/>
            <a:r>
              <a:rPr lang="es-MX" sz="1400" dirty="0">
                <a:solidFill>
                  <a:srgbClr val="1F3864"/>
                </a:solidFill>
                <a:latin typeface="Arial" panose="020B0604020202020204" pitchFamily="34" charset="0"/>
              </a:rPr>
              <a:t>Seguimiento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56DFFFD-F485-4277-82E0-0B52AEBFB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716"/>
            <a:ext cx="5183188" cy="4110947"/>
          </a:xfrm>
        </p:spPr>
        <p:txBody>
          <a:bodyPr>
            <a:noAutofit/>
          </a:bodyPr>
          <a:lstStyle/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es-MX" sz="1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.- </a:t>
            </a:r>
            <a:r>
              <a:rPr lang="es-MX" sz="12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</a:rPr>
              <a:t>Los estudiantes interesados en realizar su estancia de prácticas profesionales en su dependencia se acercarán a Ustedes, misma visita en la que Ustedes les realizarán una entrevista con base a sus intereses. l </a:t>
            </a:r>
          </a:p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200" b="1" i="1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</a:rPr>
              <a:t>5.- De ser aceptados elaborarán al estudiante un oficio de aceptación en hoja membretada, firmado y sellado. ( formato en la pagina de prácticas profesionales ).</a:t>
            </a:r>
            <a:endParaRPr lang="es-MX" sz="1200" b="0" dirty="0">
              <a:effectLst/>
            </a:endParaRPr>
          </a:p>
          <a:p>
            <a:pPr mar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5.-</a:t>
            </a:r>
            <a:r>
              <a:rPr lang="es-MX" sz="1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200" b="0" i="0" u="none" strike="noStrike" dirty="0">
                <a:solidFill>
                  <a:srgbClr val="1F3864"/>
                </a:solidFill>
                <a:effectLst/>
                <a:latin typeface="Arial" panose="020B0604020202020204" pitchFamily="34" charset="0"/>
              </a:rPr>
              <a:t>Firmar y sellar los documentos necesarios para liberar sus prácticas profesionales.</a:t>
            </a:r>
            <a:endParaRPr lang="es-MX" sz="1200" b="0" dirty="0">
              <a:effectLst/>
            </a:endParaRPr>
          </a:p>
          <a:p>
            <a:pPr marL="0" indent="0">
              <a:buNone/>
            </a:pPr>
            <a:br>
              <a:rPr lang="es-MX" sz="1200" b="0" dirty="0">
                <a:effectLst/>
              </a:rPr>
            </a:br>
            <a:endParaRPr lang="es-MX" sz="12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877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25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12215C-32AA-4381-9ABB-ADCBABF7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330713"/>
            <a:ext cx="5183188" cy="600119"/>
          </a:xfrm>
        </p:spPr>
        <p:txBody>
          <a:bodyPr/>
          <a:lstStyle/>
          <a:p>
            <a:pPr algn="ctr"/>
            <a:r>
              <a:rPr lang="es-MX" b="0" i="1" dirty="0">
                <a:solidFill>
                  <a:schemeClr val="accent1">
                    <a:lumMod val="50000"/>
                  </a:schemeClr>
                </a:solidFill>
              </a:rPr>
              <a:t>Oficio de aceptación (ejemplo)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993B449-3F7C-4772-AEE0-6C110CC6E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0713"/>
            <a:ext cx="5183188" cy="600119"/>
          </a:xfrm>
        </p:spPr>
        <p:txBody>
          <a:bodyPr/>
          <a:lstStyle/>
          <a:p>
            <a:pPr algn="ctr"/>
            <a:r>
              <a:rPr lang="es-MX" b="0" i="1" dirty="0">
                <a:solidFill>
                  <a:schemeClr val="accent1">
                    <a:lumMod val="50000"/>
                  </a:schemeClr>
                </a:solidFill>
              </a:rPr>
              <a:t>Oficio de terminación (ejemplo)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0A8746-DA4A-4AEE-82D3-A7FC101EE1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1" y="2055813"/>
            <a:ext cx="5568453" cy="42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EFE19C-60D3-42B0-AF3C-37E4CF84D42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5813"/>
            <a:ext cx="5568454" cy="43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511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D5F0D0-774E-491C-8A2E-E56D4C312400}"/>
              </a:ext>
            </a:extLst>
          </p:cNvPr>
          <p:cNvSpPr txBox="1"/>
          <p:nvPr/>
        </p:nvSpPr>
        <p:spPr>
          <a:xfrm>
            <a:off x="2572284" y="931492"/>
            <a:ext cx="669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solidFill>
                  <a:schemeClr val="accent5">
                    <a:lumMod val="50000"/>
                  </a:schemeClr>
                </a:solidFill>
              </a:rPr>
              <a:t>SOLICITUD PARA CONVENIO (NUEVO)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E9CF465-F618-4215-8E17-38DA53ADD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656936"/>
            <a:ext cx="7735712" cy="4721225"/>
          </a:xfrm>
        </p:spPr>
      </p:pic>
    </p:spTree>
    <p:extLst>
      <p:ext uri="{BB962C8B-B14F-4D97-AF65-F5344CB8AC3E}">
        <p14:creationId xmlns:p14="http://schemas.microsoft.com/office/powerpoint/2010/main" val="42446369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8" y="1526227"/>
            <a:ext cx="8829596" cy="4966648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8199" y="2745219"/>
            <a:ext cx="10446099" cy="36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000" dirty="0">
              <a:solidFill>
                <a:srgbClr val="323E48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0B268-F680-1079-6F99-69BDAA65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94" y="208547"/>
            <a:ext cx="1841160" cy="8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D2AD7-B744-5042-F757-84C82ACED1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s-MX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CEF628-7452-6411-FC33-549EA3C5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618" y="2498123"/>
            <a:ext cx="7416581" cy="2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FCF19A-302B-4481-9A5B-1213422DB619}"/>
              </a:ext>
            </a:extLst>
          </p:cNvPr>
          <p:cNvSpPr txBox="1"/>
          <p:nvPr/>
        </p:nvSpPr>
        <p:spPr>
          <a:xfrm>
            <a:off x="1622988" y="968023"/>
            <a:ext cx="7686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1800" b="0" i="1" u="none" strike="noStrike" dirty="0">
                <a:solidFill>
                  <a:srgbClr val="1E4E79"/>
                </a:solidFill>
                <a:effectLst/>
                <a:latin typeface="Albertus Medium" panose="020E0602030304020304" pitchFamily="34" charset="0"/>
              </a:rPr>
              <a:t>Gracias por su apoyo y colaboración para nuestros estudiantes!!!</a:t>
            </a:r>
            <a:endParaRPr lang="es-MX" b="0" dirty="0">
              <a:effectLst/>
              <a:latin typeface="Albertus Medium" panose="020E0602030304020304" pitchFamily="34" charset="0"/>
            </a:endParaRPr>
          </a:p>
          <a:p>
            <a:br>
              <a:rPr lang="es-MX" dirty="0">
                <a:latin typeface="Albertus Medium" panose="020E0602030304020304" pitchFamily="34" charset="0"/>
              </a:rPr>
            </a:br>
            <a:endParaRPr lang="es-MX" dirty="0">
              <a:latin typeface="Albertus Medium" panose="020E06020303040203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7CA5AE2-995E-4BE0-9FF5-7981592E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46" y="1876398"/>
            <a:ext cx="6943107" cy="41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784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461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Albertus Medium</vt:lpstr>
      <vt:lpstr>Arial</vt:lpstr>
      <vt:lpstr>Arial Narrow</vt:lpstr>
      <vt:lpstr>Avenir Next</vt:lpstr>
      <vt:lpstr>Calibri</vt:lpstr>
      <vt:lpstr>Calibri Light</vt:lpstr>
      <vt:lpstr>Gandhi Sans</vt:lpstr>
      <vt:lpstr>Noto Sans Symbols</vt:lpstr>
      <vt:lpstr>Tema de Office</vt:lpstr>
      <vt:lpstr>Presentación de PowerPoint</vt:lpstr>
      <vt:lpstr>  PROCESO DE REGISTRO </vt:lpstr>
      <vt:lpstr>   </vt:lpstr>
      <vt:lpstr>Paso 3. registro en dependencias  (llenar los espacios solicitados y guardar)., le envía a su correo contraseña y nip.  </vt:lpstr>
      <vt:lpstr>Al guardar visualiza esta imagen es correcto !!!</vt:lpstr>
      <vt:lpstr> Información para Dependencias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Carolina Zepeda</cp:lastModifiedBy>
  <cp:revision>275</cp:revision>
  <cp:lastPrinted>2020-01-20T19:13:25Z</cp:lastPrinted>
  <dcterms:created xsi:type="dcterms:W3CDTF">2019-07-23T18:31:28Z</dcterms:created>
  <dcterms:modified xsi:type="dcterms:W3CDTF">2023-11-24T17:00:33Z</dcterms:modified>
</cp:coreProperties>
</file>