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507" r:id="rId2"/>
    <p:sldId id="508" r:id="rId3"/>
    <p:sldId id="509" r:id="rId4"/>
  </p:sldIdLst>
  <p:sldSz cx="12192000" cy="6858000"/>
  <p:notesSz cx="6797675" cy="9926638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3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4663"/>
  </p:normalViewPr>
  <p:slideViewPr>
    <p:cSldViewPr snapToGrid="0" snapToObjects="1">
      <p:cViewPr varScale="1">
        <p:scale>
          <a:sx n="114" d="100"/>
          <a:sy n="114" d="100"/>
        </p:scale>
        <p:origin x="36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7E9-898F-964E-BC5E-1AA17C0711AF}" type="datetimeFigureOut">
              <a:rPr lang="es-ES_tradnl" smtClean="0"/>
              <a:t>13/03/2024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7E9-898F-964E-BC5E-1AA17C0711AF}" type="datetimeFigureOut">
              <a:rPr lang="es-ES_tradnl" smtClean="0"/>
              <a:t>13/03/2024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004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7E9-898F-964E-BC5E-1AA17C0711AF}" type="datetimeFigureOut">
              <a:rPr lang="es-ES_tradnl" smtClean="0"/>
              <a:t>13/03/2024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0612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7E9-898F-964E-BC5E-1AA17C0711AF}" type="datetimeFigureOut">
              <a:rPr lang="es-ES_tradnl" smtClean="0"/>
              <a:t>13/03/2024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6970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7E9-898F-964E-BC5E-1AA17C0711AF}" type="datetimeFigureOut">
              <a:rPr lang="es-ES_tradnl" smtClean="0"/>
              <a:t>13/03/2024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058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7E9-898F-964E-BC5E-1AA17C0711AF}" type="datetimeFigureOut">
              <a:rPr lang="es-ES_tradnl" smtClean="0"/>
              <a:t>13/03/2024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119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7E9-898F-964E-BC5E-1AA17C0711AF}" type="datetimeFigureOut">
              <a:rPr lang="es-ES_tradnl" smtClean="0"/>
              <a:t>13/03/2024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085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7E9-898F-964E-BC5E-1AA17C0711AF}" type="datetimeFigureOut">
              <a:rPr lang="es-ES_tradnl" smtClean="0"/>
              <a:t>13/03/2024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88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7E9-898F-964E-BC5E-1AA17C0711AF}" type="datetimeFigureOut">
              <a:rPr lang="es-ES_tradnl" smtClean="0"/>
              <a:t>13/03/2024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7476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7E9-898F-964E-BC5E-1AA17C0711AF}" type="datetimeFigureOut">
              <a:rPr lang="es-ES_tradnl" smtClean="0"/>
              <a:t>13/03/2024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665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7E9-898F-964E-BC5E-1AA17C0711AF}" type="datetimeFigureOut">
              <a:rPr lang="es-ES_tradnl" smtClean="0"/>
              <a:t>13/03/2024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2114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3D7E9-898F-964E-BC5E-1AA17C0711AF}" type="datetimeFigureOut">
              <a:rPr lang="es-ES_tradnl" smtClean="0"/>
              <a:t>13/03/2024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252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cticas-profesionales.cuvalles.udg.mx/upload/static/documentos_estudiantes/formato_de_primer_reporte.docx" TargetMode="External"/><Relationship Id="rId7" Type="http://schemas.openxmlformats.org/officeDocument/2006/relationships/hyperlink" Target="https://bit.ly/3kt1KyY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practicas-profesionales.cuvalles.udg.mx/upload/static/documentos_estudiantes/evaluacion_del_practicante_a_la_entidad_receptora.docx" TargetMode="External"/><Relationship Id="rId5" Type="http://schemas.openxmlformats.org/officeDocument/2006/relationships/hyperlink" Target="http://www.practicas-profesionales.cuvalles.udg.mx/upload/static/documentos_estudiantes/segundo_y_ultimo_reporte_.docx" TargetMode="External"/><Relationship Id="rId4" Type="http://schemas.openxmlformats.org/officeDocument/2006/relationships/hyperlink" Target="http://www.practicas-profesionales.cuvalles.udg.mx/upload/static/documentos_estudiantes/bitacora_de_registro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1AE627F6-D2BD-F7FF-B7AA-E3F33799D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s-ES_tradnl" sz="4400" b="1" dirty="0">
                <a:solidFill>
                  <a:srgbClr val="323E48"/>
                </a:solidFill>
                <a:latin typeface="Avenir Next" charset="0"/>
                <a:ea typeface="Avenir Next" charset="0"/>
                <a:cs typeface="Avenir Next" charset="0"/>
              </a:rPr>
            </a:br>
            <a:endParaRPr lang="es-MX" sz="1400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6EF2967B-968A-43D4-BC6F-07966D04A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79513"/>
            <a:ext cx="10512424" cy="1325562"/>
          </a:xfrm>
        </p:spPr>
        <p:txBody>
          <a:bodyPr>
            <a:normAutofit fontScale="62500" lnSpcReduction="20000"/>
          </a:bodyPr>
          <a:lstStyle/>
          <a:p>
            <a:pPr algn="ctr"/>
            <a:endParaRPr lang="es-MX" sz="2000" dirty="0">
              <a:solidFill>
                <a:schemeClr val="accent5"/>
              </a:solidFill>
            </a:endParaRPr>
          </a:p>
          <a:p>
            <a:pPr algn="ctr"/>
            <a:r>
              <a:rPr lang="es-MX" sz="2000" dirty="0">
                <a:solidFill>
                  <a:schemeClr val="accent5"/>
                </a:solidFill>
              </a:rPr>
              <a:t>ETAPA ENTREGA DE REPORTES EN PLATAFORMA </a:t>
            </a:r>
          </a:p>
          <a:p>
            <a:r>
              <a:rPr lang="es-MX" sz="2200" dirty="0">
                <a:solidFill>
                  <a:schemeClr val="accent5"/>
                </a:solidFill>
              </a:rPr>
              <a:t>1.- ingresar con tu código de estudiante y nip.</a:t>
            </a:r>
          </a:p>
          <a:p>
            <a:r>
              <a:rPr lang="es-MX" sz="2200" dirty="0">
                <a:solidFill>
                  <a:schemeClr val="accent5"/>
                </a:solidFill>
              </a:rPr>
              <a:t>2.- mis reportes</a:t>
            </a:r>
          </a:p>
          <a:p>
            <a:r>
              <a:rPr lang="es-MX" sz="2200" dirty="0">
                <a:solidFill>
                  <a:schemeClr val="accent5"/>
                </a:solidFill>
              </a:rPr>
              <a:t>3.- clic en el programa</a:t>
            </a:r>
          </a:p>
          <a:p>
            <a:endParaRPr lang="es-MX" sz="2000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12A449EB-340B-4FE6-82F0-FDAC2E3030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788" y="2505075"/>
            <a:ext cx="5157787" cy="3684588"/>
          </a:xfrm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D59EF176-1A91-4D27-B0B9-28CA0F66047B}"/>
              </a:ext>
            </a:extLst>
          </p:cNvPr>
          <p:cNvCxnSpPr/>
          <p:nvPr/>
        </p:nvCxnSpPr>
        <p:spPr>
          <a:xfrm flipH="1" flipV="1">
            <a:off x="2583809" y="3187817"/>
            <a:ext cx="864066" cy="528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03328AAE-F66B-419D-8265-C276E5127EF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542B591-BEA6-4190-B67C-50B3AB016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505075"/>
            <a:ext cx="5391324" cy="3684588"/>
          </a:xfrm>
          <a:prstGeom prst="rect">
            <a:avLst/>
          </a:prstGeom>
        </p:spPr>
      </p:pic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B88B146B-E99A-468C-8CC8-66499C756581}"/>
              </a:ext>
            </a:extLst>
          </p:cNvPr>
          <p:cNvCxnSpPr/>
          <p:nvPr/>
        </p:nvCxnSpPr>
        <p:spPr>
          <a:xfrm flipH="1" flipV="1">
            <a:off x="10402349" y="4118994"/>
            <a:ext cx="1015068" cy="352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25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1AE627F6-D2BD-F7FF-B7AA-E3F33799D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s-ES_tradnl" sz="4400" b="1" dirty="0">
                <a:solidFill>
                  <a:srgbClr val="323E48"/>
                </a:solidFill>
                <a:latin typeface="Avenir Next" charset="0"/>
                <a:ea typeface="Avenir Next" charset="0"/>
                <a:cs typeface="Avenir Next" charset="0"/>
              </a:rPr>
            </a:br>
            <a:endParaRPr lang="es-MX" sz="1400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6EF2967B-968A-43D4-BC6F-07966D04A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090570"/>
            <a:ext cx="11206803" cy="85178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MX" sz="1200" dirty="0">
                <a:solidFill>
                  <a:schemeClr val="accent5"/>
                </a:solidFill>
              </a:rPr>
              <a:t>  4.- mostrará reporte parcial activado                                                                                    5. - entrar a detalle de reporte (llenar los espacios   solicitados </a:t>
            </a:r>
          </a:p>
          <a:p>
            <a:pPr>
              <a:spcBef>
                <a:spcPts val="0"/>
              </a:spcBef>
            </a:pPr>
            <a:r>
              <a:rPr lang="es-MX" sz="1200" dirty="0">
                <a:solidFill>
                  <a:schemeClr val="accent5"/>
                </a:solidFill>
              </a:rPr>
              <a:t>					                     6.- escanear el formato de reporte firmado y el informe de 4 cuartillas  y subirlo.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6909B211-0206-4F6E-A7FF-4C52681167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788" y="2505075"/>
            <a:ext cx="5157787" cy="3684588"/>
          </a:xfrm>
        </p:spPr>
      </p:pic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69BCDB8B-C645-4872-B33D-7BB1C2EE0FC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172200" y="2505075"/>
            <a:ext cx="5183188" cy="3684588"/>
          </a:xfr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D1DF551E-6CE5-4C8E-AD61-766081AC5722}"/>
              </a:ext>
            </a:extLst>
          </p:cNvPr>
          <p:cNvCxnSpPr/>
          <p:nvPr/>
        </p:nvCxnSpPr>
        <p:spPr>
          <a:xfrm flipH="1" flipV="1">
            <a:off x="8892330" y="4798503"/>
            <a:ext cx="1946246" cy="490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32BA99E6-93CB-4F8D-AE4C-3373F1BF5ACF}"/>
              </a:ext>
            </a:extLst>
          </p:cNvPr>
          <p:cNvCxnSpPr/>
          <p:nvPr/>
        </p:nvCxnSpPr>
        <p:spPr>
          <a:xfrm flipH="1" flipV="1">
            <a:off x="8892330" y="5050172"/>
            <a:ext cx="1652631" cy="578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7E880062-070D-42C1-88F9-7BA90405B63B}"/>
              </a:ext>
            </a:extLst>
          </p:cNvPr>
          <p:cNvCxnSpPr/>
          <p:nvPr/>
        </p:nvCxnSpPr>
        <p:spPr>
          <a:xfrm flipH="1" flipV="1">
            <a:off x="4953372" y="4153256"/>
            <a:ext cx="601394" cy="1186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847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1AE627F6-D2BD-F7FF-B7AA-E3F33799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572732"/>
          </a:xfrm>
        </p:spPr>
        <p:txBody>
          <a:bodyPr>
            <a:normAutofit/>
          </a:bodyPr>
          <a:lstStyle/>
          <a:p>
            <a:br>
              <a:rPr lang="es-ES_tradnl" sz="4400" b="1" dirty="0">
                <a:solidFill>
                  <a:srgbClr val="323E48"/>
                </a:solidFill>
                <a:latin typeface="Avenir Next" charset="0"/>
                <a:ea typeface="Avenir Next" charset="0"/>
                <a:cs typeface="Avenir Next" charset="0"/>
              </a:rPr>
            </a:br>
            <a:endParaRPr lang="es-MX" sz="1400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6EF2967B-968A-43D4-BC6F-07966D04A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68741"/>
            <a:ext cx="10512424" cy="587229"/>
          </a:xfrm>
        </p:spPr>
        <p:txBody>
          <a:bodyPr>
            <a:normAutofit/>
          </a:bodyPr>
          <a:lstStyle/>
          <a:p>
            <a:pPr algn="ctr"/>
            <a:r>
              <a:rPr lang="es-MX" sz="2000" dirty="0">
                <a:solidFill>
                  <a:schemeClr val="tx2">
                    <a:lumMod val="75000"/>
                  </a:schemeClr>
                </a:solidFill>
              </a:rPr>
              <a:t>Documentos que debes entregar en ventanilla para liberación de prácticas profesionales.</a:t>
            </a:r>
          </a:p>
          <a:p>
            <a:endParaRPr lang="es-MX" sz="1300" dirty="0">
              <a:solidFill>
                <a:schemeClr val="accent5"/>
              </a:solidFill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60ED651-1F41-4D9B-ADA1-C4C7E9447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55970"/>
            <a:ext cx="9962096" cy="447972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MX" sz="1900" b="1" i="0" dirty="0">
                <a:solidFill>
                  <a:srgbClr val="212529"/>
                </a:solidFill>
                <a:effectLst/>
                <a:latin typeface="Segoe UI" panose="020B0502040204020203" pitchFamily="34" charset="0"/>
              </a:rPr>
              <a:t>Reporte parcial: ( cuando cumplas el 50% de horas practicadas)</a:t>
            </a:r>
            <a:endParaRPr lang="es-MX" sz="1900" b="0" i="0" dirty="0">
              <a:solidFill>
                <a:srgbClr val="212529"/>
              </a:solidFill>
              <a:effectLst/>
              <a:latin typeface="Segoe UI" panose="020B050204020402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1900" b="0" i="0" dirty="0">
                <a:solidFill>
                  <a:srgbClr val="212529"/>
                </a:solidFill>
                <a:effectLst/>
                <a:latin typeface="Segoe UI" panose="020B0502040204020203" pitchFamily="34" charset="0"/>
              </a:rPr>
              <a:t>Oficio de asignación de plaza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1900" b="1" i="0" strike="noStrike" dirty="0">
                <a:solidFill>
                  <a:srgbClr val="007BFF"/>
                </a:solidFill>
                <a:effectLst/>
                <a:latin typeface="Segoe UI" panose="020B0502040204020203" pitchFamily="34" charset="0"/>
                <a:hlinkClick r:id="rId3"/>
              </a:rPr>
              <a:t>Formato de informe parcial</a:t>
            </a:r>
            <a:r>
              <a:rPr lang="es-MX" sz="1900" b="1" i="0" dirty="0">
                <a:solidFill>
                  <a:srgbClr val="212529"/>
                </a:solidFill>
                <a:effectLst/>
                <a:latin typeface="Segoe UI" panose="020B0502040204020203" pitchFamily="34" charset="0"/>
              </a:rPr>
              <a:t> </a:t>
            </a:r>
            <a:r>
              <a:rPr lang="es-MX" sz="1900" b="0" i="0" dirty="0">
                <a:solidFill>
                  <a:srgbClr val="212529"/>
                </a:solidFill>
                <a:effectLst/>
                <a:latin typeface="Segoe UI" panose="020B0502040204020203" pitchFamily="34" charset="0"/>
              </a:rPr>
              <a:t>(firmado y sellado)</a:t>
            </a:r>
          </a:p>
          <a:p>
            <a:pPr algn="just"/>
            <a:r>
              <a:rPr lang="es-MX" sz="1900" b="1" i="0" strike="noStrike" dirty="0">
                <a:solidFill>
                  <a:srgbClr val="007BFF"/>
                </a:solidFill>
                <a:effectLst/>
                <a:latin typeface="Segoe UI" panose="020B0502040204020203" pitchFamily="34" charset="0"/>
                <a:hlinkClick r:id="rId4"/>
              </a:rPr>
              <a:t>Bitácora</a:t>
            </a:r>
            <a:r>
              <a:rPr lang="es-MX" sz="1900" b="0" i="0" dirty="0">
                <a:solidFill>
                  <a:srgbClr val="212529"/>
                </a:solidFill>
                <a:effectLst/>
                <a:latin typeface="Segoe UI" panose="020B0502040204020203" pitchFamily="34" charset="0"/>
              </a:rPr>
              <a:t> firmada y sellada por la dependencia</a:t>
            </a:r>
          </a:p>
          <a:p>
            <a:pPr algn="just"/>
            <a:r>
              <a:rPr lang="es-MX" sz="1900" b="1" u="sng" dirty="0">
                <a:solidFill>
                  <a:srgbClr val="007BFF"/>
                </a:solidFill>
                <a:latin typeface="Segoe UI" panose="020B0502040204020203" pitchFamily="34" charset="0"/>
              </a:rPr>
              <a:t>Entrega de informe parcial en físico</a:t>
            </a:r>
            <a:r>
              <a:rPr lang="es-MX" sz="1900" b="1" dirty="0">
                <a:solidFill>
                  <a:srgbClr val="007BFF"/>
                </a:solidFill>
                <a:latin typeface="Segoe UI" panose="020B0502040204020203" pitchFamily="34" charset="0"/>
              </a:rPr>
              <a:t>.</a:t>
            </a:r>
          </a:p>
          <a:p>
            <a:pPr algn="just"/>
            <a:r>
              <a:rPr lang="es-MX" sz="1900" b="1" i="0" dirty="0">
                <a:solidFill>
                  <a:srgbClr val="212529"/>
                </a:solidFill>
                <a:effectLst/>
                <a:latin typeface="Segoe UI" panose="020B0502040204020203" pitchFamily="34" charset="0"/>
              </a:rPr>
              <a:t>Reporte final: ( cuando cumplas el 100% de horas practicadas)</a:t>
            </a:r>
            <a:endParaRPr lang="es-MX" sz="1900" b="0" i="0" dirty="0">
              <a:solidFill>
                <a:srgbClr val="212529"/>
              </a:solidFill>
              <a:effectLst/>
              <a:latin typeface="Segoe UI" panose="020B050204020402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1900" b="1" u="sng" dirty="0">
                <a:solidFill>
                  <a:srgbClr val="007BFF"/>
                </a:solidFill>
                <a:latin typeface="Segoe UI" panose="020B0502040204020203" pitchFamily="34" charset="0"/>
              </a:rPr>
              <a:t>Oficio original </a:t>
            </a:r>
            <a:r>
              <a:rPr lang="es-MX" sz="1900" b="0" i="0" dirty="0">
                <a:solidFill>
                  <a:srgbClr val="212529"/>
                </a:solidFill>
                <a:effectLst/>
                <a:latin typeface="Segoe UI" panose="020B0502040204020203" pitchFamily="34" charset="0"/>
              </a:rPr>
              <a:t>por parte de la entidad receptora dirigido al responsable donde especifique la fecha de </a:t>
            </a:r>
          </a:p>
          <a:p>
            <a:pPr marL="0" indent="0" algn="just">
              <a:buNone/>
            </a:pPr>
            <a:r>
              <a:rPr lang="es-MX" sz="1900" b="0" i="0" dirty="0">
                <a:solidFill>
                  <a:srgbClr val="212529"/>
                </a:solidFill>
                <a:effectLst/>
                <a:latin typeface="Segoe UI" panose="020B0502040204020203" pitchFamily="34" charset="0"/>
              </a:rPr>
              <a:t>terminación de las prácticas profesionales y los datos como estudiante.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1900" b="1" i="0" strike="noStrike" dirty="0">
                <a:solidFill>
                  <a:srgbClr val="007BFF"/>
                </a:solidFill>
                <a:effectLst/>
                <a:latin typeface="Segoe UI" panose="020B0502040204020203" pitchFamily="34" charset="0"/>
                <a:hlinkClick r:id="rId5"/>
              </a:rPr>
              <a:t>Formato de Informe Final</a:t>
            </a:r>
            <a:r>
              <a:rPr lang="es-MX" sz="1900" b="1" i="0" dirty="0">
                <a:solidFill>
                  <a:srgbClr val="212529"/>
                </a:solidFill>
                <a:effectLst/>
                <a:latin typeface="Segoe UI" panose="020B0502040204020203" pitchFamily="34" charset="0"/>
              </a:rPr>
              <a:t> </a:t>
            </a:r>
            <a:r>
              <a:rPr lang="es-MX" sz="1900" b="0" i="0" dirty="0">
                <a:solidFill>
                  <a:srgbClr val="212529"/>
                </a:solidFill>
                <a:effectLst/>
                <a:latin typeface="Segoe UI" panose="020B0502040204020203" pitchFamily="34" charset="0"/>
              </a:rPr>
              <a:t>(firmado y sellado)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1900" b="0" i="0" dirty="0">
                <a:solidFill>
                  <a:srgbClr val="212529"/>
                </a:solidFill>
                <a:effectLst/>
                <a:latin typeface="Segoe UI" panose="020B0502040204020203" pitchFamily="34" charset="0"/>
              </a:rPr>
              <a:t>Evaluación del practicante a la entidad receptora ( </a:t>
            </a:r>
            <a:r>
              <a:rPr lang="es-MX" sz="1900" b="0" i="0" strike="noStrike" dirty="0">
                <a:solidFill>
                  <a:srgbClr val="007BFF"/>
                </a:solidFill>
                <a:effectLst/>
                <a:latin typeface="Segoe UI" panose="020B0502040204020203" pitchFamily="34" charset="0"/>
                <a:hlinkClick r:id="rId6"/>
              </a:rPr>
              <a:t>descargar formato</a:t>
            </a:r>
            <a:r>
              <a:rPr lang="es-MX" sz="1900" b="0" i="0" dirty="0">
                <a:solidFill>
                  <a:srgbClr val="212529"/>
                </a:solidFill>
                <a:effectLst/>
                <a:latin typeface="Segoe UI" panose="020B0502040204020203" pitchFamily="34" charset="0"/>
              </a:rPr>
              <a:t> o responder en el </a:t>
            </a:r>
            <a:r>
              <a:rPr lang="es-MX" sz="1900" b="0" i="0" strike="noStrike" dirty="0">
                <a:solidFill>
                  <a:srgbClr val="007BFF"/>
                </a:solidFill>
                <a:effectLst/>
                <a:latin typeface="Segoe UI" panose="020B0502040204020203" pitchFamily="34" charset="0"/>
                <a:hlinkClick r:id="rId7"/>
              </a:rPr>
              <a:t>link</a:t>
            </a:r>
            <a:r>
              <a:rPr lang="es-MX" sz="1900" b="0" i="0" dirty="0">
                <a:solidFill>
                  <a:srgbClr val="212529"/>
                </a:solidFill>
                <a:effectLst/>
                <a:latin typeface="Segoe UI" panose="020B0502040204020203" pitchFamily="34" charset="0"/>
              </a:rPr>
              <a:t>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1900" b="0" i="0" dirty="0">
                <a:solidFill>
                  <a:srgbClr val="212529"/>
                </a:solidFill>
                <a:effectLst/>
                <a:latin typeface="Segoe UI" panose="020B0502040204020203" pitchFamily="34" charset="0"/>
              </a:rPr>
              <a:t>Evaluación por parte de la entidad receptora al estudiante  (</a:t>
            </a:r>
            <a:r>
              <a:rPr lang="es-MX" sz="1900" dirty="0">
                <a:solidFill>
                  <a:srgbClr val="007BFF"/>
                </a:solidFill>
                <a:latin typeface="Segoe UI" panose="020B0502040204020203" pitchFamily="34" charset="0"/>
              </a:rPr>
              <a:t>descargar formato </a:t>
            </a:r>
            <a:r>
              <a:rPr lang="es-MX" sz="1900" b="0" i="0" dirty="0">
                <a:solidFill>
                  <a:srgbClr val="212529"/>
                </a:solidFill>
                <a:effectLst/>
                <a:latin typeface="Segoe UI" panose="020B0502040204020203" pitchFamily="34" charset="0"/>
              </a:rPr>
              <a:t>o responder en el link).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1900" b="1" u="sng" dirty="0">
                <a:solidFill>
                  <a:srgbClr val="007BFF"/>
                </a:solidFill>
                <a:latin typeface="Segoe UI" panose="020B0502040204020203" pitchFamily="34" charset="0"/>
              </a:rPr>
              <a:t>Entrega de informe final en físico.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1900" b="1" i="0" strike="noStrike" dirty="0">
                <a:solidFill>
                  <a:srgbClr val="007BFF"/>
                </a:solidFill>
                <a:effectLst/>
                <a:latin typeface="Segoe UI" panose="020B0502040204020203" pitchFamily="34" charset="0"/>
                <a:hlinkClick r:id="rId4"/>
              </a:rPr>
              <a:t>Bitácora</a:t>
            </a:r>
            <a:r>
              <a:rPr lang="es-MX" sz="1900" b="0" i="0" dirty="0">
                <a:solidFill>
                  <a:srgbClr val="212529"/>
                </a:solidFill>
                <a:effectLst/>
                <a:latin typeface="Segoe UI" panose="020B0502040204020203" pitchFamily="34" charset="0"/>
              </a:rPr>
              <a:t> firmada y sellada por la dependencia</a:t>
            </a:r>
          </a:p>
          <a:p>
            <a:pPr marL="0" indent="0">
              <a:buNone/>
            </a:pPr>
            <a:r>
              <a:rPr lang="es-MX" sz="2600" dirty="0"/>
              <a:t> </a:t>
            </a:r>
            <a:endParaRPr lang="es-MX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61546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5976</TotalTime>
  <Words>224</Words>
  <Application>Microsoft Office PowerPoint</Application>
  <PresentationFormat>Panorámica</PresentationFormat>
  <Paragraphs>25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Avenir Next</vt:lpstr>
      <vt:lpstr>Calibri</vt:lpstr>
      <vt:lpstr>Calibri Light</vt:lpstr>
      <vt:lpstr>Segoe UI</vt:lpstr>
      <vt:lpstr>Tema de Office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Carolina Zepeda</cp:lastModifiedBy>
  <cp:revision>261</cp:revision>
  <cp:lastPrinted>2024-03-13T17:54:14Z</cp:lastPrinted>
  <dcterms:created xsi:type="dcterms:W3CDTF">2019-07-23T18:31:28Z</dcterms:created>
  <dcterms:modified xsi:type="dcterms:W3CDTF">2024-03-13T18:04:03Z</dcterms:modified>
</cp:coreProperties>
</file>